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  <p:sldId id="267" r:id="rId12"/>
    <p:sldId id="268" r:id="rId13"/>
    <p:sldId id="270" r:id="rId14"/>
    <p:sldId id="269" r:id="rId15"/>
    <p:sldId id="271" r:id="rId16"/>
  </p:sldIdLst>
  <p:sldSz cx="121888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90"/>
    <a:srgbClr val="BEBEBE"/>
    <a:srgbClr val="F1BAE1"/>
    <a:srgbClr val="BDA49E"/>
    <a:srgbClr val="C9B2DD"/>
    <a:srgbClr val="EB9192"/>
    <a:srgbClr val="94CE94"/>
    <a:srgbClr val="FFBF86"/>
    <a:srgbClr val="8EB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205" dt="2023-04-17T15:12:17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94737"/>
  </p:normalViewPr>
  <p:slideViewPr>
    <p:cSldViewPr snapToGrid="0">
      <p:cViewPr varScale="1">
        <p:scale>
          <a:sx n="92" d="100"/>
          <a:sy n="92" d="100"/>
        </p:scale>
        <p:origin x="1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custSel addSld delSld modSld modMainMaster">
      <pc:chgData name="Achar, Sid" userId="88c6eb66-029e-448d-9af0-b651d8e40665" providerId="ADAL" clId="{B67F58DE-E74C-914B-BBD2-B38B1A3DBC68}" dt="2023-04-18T15:24:13.478" v="1410" actId="478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0T18:16:03.676" v="770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0T18:16:03.676" v="770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0T18:16:03.676" v="770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7:36.453" v="835" actId="164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0T18:17:36.453" v="835" actId="164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2:33.902" v="907" actId="14100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42:33.902" v="907" actId="14100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0T20:42:26.559" v="905" actId="14100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5:27.646" v="928" actId="1076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0T20:45:27.646" v="928" actId="1076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45:14.982" v="927" actId="1076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55:51.932" v="942" actId="1076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0T20:55:44.171" v="939" actId="14100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0T21:00:33.818" v="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0T20:58:16.554" v="958" actId="164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58:16.554" v="958" actId="164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1T23:32:19.518" v="1148" actId="1076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5" creationId="{49E75F7E-DBD5-E77B-850B-6C63266A8737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6" creationId="{53B81D32-78D0-40FB-701B-5EB9EED56A19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7" creationId="{9EB77075-B28F-362F-C906-45A284C6A68F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3" creationId="{C5BDA36B-1976-8691-750C-9B23771B6BCF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4" creationId="{1F644FC8-001D-C331-848B-B92DD538F688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8" creationId="{8AF993FE-4747-B38A-33D6-3E952C4828AC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9" creationId="{44DF3E53-3E3B-D23B-BF18-382CF2144112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4-11T23:32:19.518" v="1148" actId="1076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modCrop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3" creationId="{E409372C-EF3C-825B-1F25-861182F7C06C}"/>
          </ac:picMkLst>
        </pc:picChg>
        <pc:picChg chg="add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4" creationId="{1245BFB7-9CA1-3601-FB8F-4157B1FAB0E7}"/>
          </ac:picMkLst>
        </pc:picChg>
        <pc:cxnChg chg="add mod">
          <ac:chgData name="Achar, Sid" userId="88c6eb66-029e-448d-9af0-b651d8e40665" providerId="ADAL" clId="{B67F58DE-E74C-914B-BBD2-B38B1A3DBC68}" dt="2023-04-11T23:31:52.679" v="1147" actId="164"/>
          <ac:cxnSpMkLst>
            <pc:docMk/>
            <pc:sldMk cId="760385137" sldId="266"/>
            <ac:cxnSpMk id="19" creationId="{B6AB3FD7-89E0-6728-8023-10BDC911CEC1}"/>
          </ac:cxnSpMkLst>
        </pc:cxnChg>
        <pc:cxnChg chg="add mod">
          <ac:chgData name="Achar, Sid" userId="88c6eb66-029e-448d-9af0-b651d8e40665" providerId="ADAL" clId="{B67F58DE-E74C-914B-BBD2-B38B1A3DBC68}" dt="2023-04-11T23:31:52.679" v="1147" actId="164"/>
          <ac:cxnSpMkLst>
            <pc:docMk/>
            <pc:sldMk cId="760385137" sldId="266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4-14T17:44:07.475" v="1218" actId="767"/>
        <pc:sldMkLst>
          <pc:docMk/>
          <pc:sldMk cId="3339443120" sldId="267"/>
        </pc:sldMkLst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2" creationId="{7A061871-0CF7-9888-EC16-02FDCCBE035B}"/>
          </ac:spMkLst>
        </pc:spChg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3" creationId="{713D3E15-8B28-B596-5E96-3831ACFAB72E}"/>
          </ac:spMkLst>
        </pc:spChg>
        <pc:spChg chg="add del mod">
          <ac:chgData name="Achar, Sid" userId="88c6eb66-029e-448d-9af0-b651d8e40665" providerId="ADAL" clId="{B67F58DE-E74C-914B-BBD2-B38B1A3DBC68}" dt="2023-04-14T17:41:56.271" v="1198" actId="478"/>
          <ac:spMkLst>
            <pc:docMk/>
            <pc:sldMk cId="3339443120" sldId="267"/>
            <ac:spMk id="8" creationId="{CA939E6B-4138-4806-992B-8BD3D5AD10BA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9" creationId="{B1D4AA75-C0E0-1FFF-6D66-003024B30D52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10" creationId="{5B35B45D-5E30-8E86-04A9-2FE6527D66CB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11" creationId="{CAD29D10-C2D6-CBE1-4ABD-ACE86F3F481B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12" creationId="{EF7CCFB9-1DAA-0703-0816-85A8108AAFC9}"/>
          </ac:spMkLst>
        </pc:spChg>
        <pc:spChg chg="add mod">
          <ac:chgData name="Achar, Sid" userId="88c6eb66-029e-448d-9af0-b651d8e40665" providerId="ADAL" clId="{B67F58DE-E74C-914B-BBD2-B38B1A3DBC68}" dt="2023-04-14T17:44:07.475" v="1218" actId="767"/>
          <ac:spMkLst>
            <pc:docMk/>
            <pc:sldMk cId="3339443120" sldId="267"/>
            <ac:spMk id="14" creationId="{3A801F45-0F0C-5C36-04F4-CFB5CEBBC531}"/>
          </ac:spMkLst>
        </pc:spChg>
        <pc:grpChg chg="add mod">
          <ac:chgData name="Achar, Sid" userId="88c6eb66-029e-448d-9af0-b651d8e40665" providerId="ADAL" clId="{B67F58DE-E74C-914B-BBD2-B38B1A3DBC68}" dt="2023-04-14T17:42:48.806" v="1217" actId="164"/>
          <ac:grpSpMkLst>
            <pc:docMk/>
            <pc:sldMk cId="3339443120" sldId="267"/>
            <ac:grpSpMk id="13" creationId="{443BF34B-FFA6-DC4E-49FD-4D1EC362583A}"/>
          </ac:grpSpMkLst>
        </pc:grpChg>
        <pc:picChg chg="add mod">
          <ac:chgData name="Achar, Sid" userId="88c6eb66-029e-448d-9af0-b651d8e40665" providerId="ADAL" clId="{B67F58DE-E74C-914B-BBD2-B38B1A3DBC68}" dt="2023-04-14T17:42:48.806" v="1217" actId="164"/>
          <ac:picMkLst>
            <pc:docMk/>
            <pc:sldMk cId="3339443120" sldId="267"/>
            <ac:picMk id="4" creationId="{AE7B93AD-4DEE-1C09-40D0-8F2049E30D8E}"/>
          </ac:picMkLst>
        </pc:picChg>
        <pc:picChg chg="add mod">
          <ac:chgData name="Achar, Sid" userId="88c6eb66-029e-448d-9af0-b651d8e40665" providerId="ADAL" clId="{B67F58DE-E74C-914B-BBD2-B38B1A3DBC68}" dt="2023-04-14T17:42:48.806" v="1217" actId="164"/>
          <ac:picMkLst>
            <pc:docMk/>
            <pc:sldMk cId="3339443120" sldId="267"/>
            <ac:picMk id="6" creationId="{2FECEE03-98C7-1F82-C279-BFE16F113F73}"/>
          </ac:picMkLst>
        </pc:picChg>
        <pc:picChg chg="add mod">
          <ac:chgData name="Achar, Sid" userId="88c6eb66-029e-448d-9af0-b651d8e40665" providerId="ADAL" clId="{B67F58DE-E74C-914B-BBD2-B38B1A3DBC68}" dt="2023-04-14T17:42:48.806" v="1217" actId="164"/>
          <ac:picMkLst>
            <pc:docMk/>
            <pc:sldMk cId="3339443120" sldId="267"/>
            <ac:picMk id="7" creationId="{A34CF88C-4F80-FA0B-3ED6-9D96B97025BA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7T14:53:31.828" v="1394" actId="1076"/>
        <pc:sldMkLst>
          <pc:docMk/>
          <pc:sldMk cId="3791051395" sldId="268"/>
        </pc:sldMkLst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2" creationId="{B544BAB8-D075-3DF4-0807-D7387FB9CBC5}"/>
          </ac:spMkLst>
        </pc:spChg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3" creationId="{C35DC879-1E8D-4D38-BE02-6C45D67D33DD}"/>
          </ac:spMkLst>
        </pc:spChg>
        <pc:spChg chg="add mod">
          <ac:chgData name="Achar, Sid" userId="88c6eb66-029e-448d-9af0-b651d8e40665" providerId="ADAL" clId="{B67F58DE-E74C-914B-BBD2-B38B1A3DBC68}" dt="2023-04-16T13:09:28.521" v="1268" actId="164"/>
          <ac:spMkLst>
            <pc:docMk/>
            <pc:sldMk cId="3791051395" sldId="268"/>
            <ac:spMk id="8" creationId="{81342991-FE92-3964-9A1D-75F6CA19A16B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4" creationId="{DA8523C1-641D-CCB6-C0DF-A041AF737D1F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5" creationId="{3CAA74A7-FF13-9926-1CE0-82D35C4FD0F3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6" creationId="{85A83C3D-F8FD-9F7C-E303-AB1C3C92D114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7" creationId="{672E47AC-C0FF-913A-0340-91809D88B444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8" creationId="{0CD756F3-83B7-E4D0-803D-6EF39D1DC2E7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9" creationId="{6CDADBB5-F4E5-B1FA-BA66-C15964C33BD7}"/>
          </ac:spMkLst>
        </pc:spChg>
        <pc:grpChg chg="add mod">
          <ac:chgData name="Achar, Sid" userId="88c6eb66-029e-448d-9af0-b651d8e40665" providerId="ADAL" clId="{B67F58DE-E74C-914B-BBD2-B38B1A3DBC68}" dt="2023-04-17T14:53:29.401" v="1393" actId="164"/>
          <ac:grpSpMkLst>
            <pc:docMk/>
            <pc:sldMk cId="3791051395" sldId="268"/>
            <ac:grpSpMk id="9" creationId="{49082F9C-F870-0B42-2D74-ABA1FF64AAFF}"/>
          </ac:grpSpMkLst>
        </pc:grpChg>
        <pc:grpChg chg="add mod">
          <ac:chgData name="Achar, Sid" userId="88c6eb66-029e-448d-9af0-b651d8e40665" providerId="ADAL" clId="{B67F58DE-E74C-914B-BBD2-B38B1A3DBC68}" dt="2023-04-17T14:53:31.828" v="1394" actId="1076"/>
          <ac:grpSpMkLst>
            <pc:docMk/>
            <pc:sldMk cId="3791051395" sldId="268"/>
            <ac:grpSpMk id="30" creationId="{4735AE57-DB55-E38D-E6BC-1750C260B6AD}"/>
          </ac:grpSpMkLst>
        </pc:grpChg>
        <pc:picChg chg="add mod modCrop">
          <ac:chgData name="Achar, Sid" userId="88c6eb66-029e-448d-9af0-b651d8e40665" providerId="ADAL" clId="{B67F58DE-E74C-914B-BBD2-B38B1A3DBC68}" dt="2023-04-16T13:09:28.521" v="1268" actId="164"/>
          <ac:picMkLst>
            <pc:docMk/>
            <pc:sldMk cId="3791051395" sldId="268"/>
            <ac:picMk id="5" creationId="{8912BECA-EA2A-C525-ECE1-BDF72A3B795C}"/>
          </ac:picMkLst>
        </pc:picChg>
        <pc:picChg chg="add del mod">
          <ac:chgData name="Achar, Sid" userId="88c6eb66-029e-448d-9af0-b651d8e40665" providerId="ADAL" clId="{B67F58DE-E74C-914B-BBD2-B38B1A3DBC68}" dt="2023-04-16T13:06:53.945" v="1232" actId="478"/>
          <ac:picMkLst>
            <pc:docMk/>
            <pc:sldMk cId="3791051395" sldId="268"/>
            <ac:picMk id="7" creationId="{E2CFBCFA-4528-6E28-F1C7-597DFE3C1ACE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1" creationId="{955D11E7-51D4-02E3-87C9-F30C2E4CA5B6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3" creationId="{967D9C64-7C79-ED5A-7ABC-E5AFD3EA4E6B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5" creationId="{B27C38D5-225F-61B5-7D15-890E542B5D7D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7" creationId="{1D348D40-E6A4-DC11-A5D4-8CBCA4753099}"/>
          </ac:picMkLst>
        </pc:picChg>
        <pc:picChg chg="add mod">
          <ac:chgData name="Achar, Sid" userId="88c6eb66-029e-448d-9af0-b651d8e40665" providerId="ADAL" clId="{B67F58DE-E74C-914B-BBD2-B38B1A3DBC68}" dt="2023-04-17T14:53:29.401" v="1393" actId="164"/>
          <ac:picMkLst>
            <pc:docMk/>
            <pc:sldMk cId="3791051395" sldId="268"/>
            <ac:picMk id="19" creationId="{7A1BE657-8392-0284-A59D-295520ED14A8}"/>
          </ac:picMkLst>
        </pc:picChg>
        <pc:picChg chg="add mod">
          <ac:chgData name="Achar, Sid" userId="88c6eb66-029e-448d-9af0-b651d8e40665" providerId="ADAL" clId="{B67F58DE-E74C-914B-BBD2-B38B1A3DBC68}" dt="2023-04-17T14:53:29.401" v="1393" actId="164"/>
          <ac:picMkLst>
            <pc:docMk/>
            <pc:sldMk cId="3791051395" sldId="268"/>
            <ac:picMk id="21" creationId="{E9A125A3-BF79-0534-9135-3AAD340F9453}"/>
          </ac:picMkLst>
        </pc:picChg>
        <pc:picChg chg="add mod">
          <ac:chgData name="Achar, Sid" userId="88c6eb66-029e-448d-9af0-b651d8e40665" providerId="ADAL" clId="{B67F58DE-E74C-914B-BBD2-B38B1A3DBC68}" dt="2023-04-17T14:53:29.401" v="1393" actId="164"/>
          <ac:picMkLst>
            <pc:docMk/>
            <pc:sldMk cId="3791051395" sldId="268"/>
            <ac:picMk id="23" creationId="{362DE66D-0E25-79D0-DF10-1C77900D9676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7T15:12:25.548" v="1404" actId="1076"/>
        <pc:sldMkLst>
          <pc:docMk/>
          <pc:sldMk cId="3534632993" sldId="269"/>
        </pc:sldMkLst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2" creationId="{058630E9-DDAF-CE41-B96C-27C441E05BCF}"/>
          </ac:spMkLst>
        </pc:spChg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3" creationId="{9F01989E-6D1C-FB4B-DD07-C1A052915644}"/>
          </ac:spMkLst>
        </pc:spChg>
        <pc:picChg chg="add mod">
          <ac:chgData name="Achar, Sid" userId="88c6eb66-029e-448d-9af0-b651d8e40665" providerId="ADAL" clId="{B67F58DE-E74C-914B-BBD2-B38B1A3DBC68}" dt="2023-04-17T15:12:14.368" v="1400" actId="1076"/>
          <ac:picMkLst>
            <pc:docMk/>
            <pc:sldMk cId="3534632993" sldId="269"/>
            <ac:picMk id="4" creationId="{F26736C1-9EAD-73AA-2B85-5AB6BB2C4513}"/>
          </ac:picMkLst>
        </pc:picChg>
        <pc:picChg chg="add mod">
          <ac:chgData name="Achar, Sid" userId="88c6eb66-029e-448d-9af0-b651d8e40665" providerId="ADAL" clId="{B67F58DE-E74C-914B-BBD2-B38B1A3DBC68}" dt="2023-04-17T15:12:25.548" v="1404" actId="1076"/>
          <ac:picMkLst>
            <pc:docMk/>
            <pc:sldMk cId="3534632993" sldId="269"/>
            <ac:picMk id="5" creationId="{5DD7FAD1-9CCF-A35A-1687-3EE79634EA3F}"/>
          </ac:picMkLst>
        </pc:picChg>
      </pc:sldChg>
      <pc:sldChg chg="delSp add mod">
        <pc:chgData name="Achar, Sid" userId="88c6eb66-029e-448d-9af0-b651d8e40665" providerId="ADAL" clId="{B67F58DE-E74C-914B-BBD2-B38B1A3DBC68}" dt="2023-04-17T15:23:17.383" v="1408" actId="478"/>
        <pc:sldMkLst>
          <pc:docMk/>
          <pc:sldMk cId="263995415" sldId="270"/>
        </pc:sldMkLst>
        <pc:picChg chg="del">
          <ac:chgData name="Achar, Sid" userId="88c6eb66-029e-448d-9af0-b651d8e40665" providerId="ADAL" clId="{B67F58DE-E74C-914B-BBD2-B38B1A3DBC68}" dt="2023-04-17T15:23:17.383" v="1408" actId="478"/>
          <ac:picMkLst>
            <pc:docMk/>
            <pc:sldMk cId="263995415" sldId="270"/>
            <ac:picMk id="19" creationId="{7A1BE657-8392-0284-A59D-295520ED14A8}"/>
          </ac:picMkLst>
        </pc:picChg>
      </pc:sldChg>
      <pc:sldChg chg="new del">
        <pc:chgData name="Achar, Sid" userId="88c6eb66-029e-448d-9af0-b651d8e40665" providerId="ADAL" clId="{B67F58DE-E74C-914B-BBD2-B38B1A3DBC68}" dt="2023-04-17T15:23:11.617" v="1406" actId="2696"/>
        <pc:sldMkLst>
          <pc:docMk/>
          <pc:sldMk cId="2678019839" sldId="270"/>
        </pc:sldMkLst>
      </pc:sldChg>
      <pc:sldChg chg="delSp new mod">
        <pc:chgData name="Achar, Sid" userId="88c6eb66-029e-448d-9af0-b651d8e40665" providerId="ADAL" clId="{B67F58DE-E74C-914B-BBD2-B38B1A3DBC68}" dt="2023-04-18T15:24:13.478" v="1410" actId="478"/>
        <pc:sldMkLst>
          <pc:docMk/>
          <pc:sldMk cId="455098849" sldId="271"/>
        </pc:sldMkLst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2" creationId="{0748B41D-6048-67A1-2065-979CB4F9FFC5}"/>
          </ac:spMkLst>
        </pc:spChg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3" creationId="{D4A1552F-07E5-9C49-ECED-147CBC9C54F1}"/>
          </ac:spMkLst>
        </pc:sp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571308"/>
            <a:ext cx="10360501" cy="3342640"/>
          </a:xfrm>
        </p:spPr>
        <p:txBody>
          <a:bodyPr anchor="b"/>
          <a:lstStyle>
            <a:lvl1pPr algn="ctr"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5042853"/>
            <a:ext cx="9141619" cy="2318067"/>
          </a:xfrm>
        </p:spPr>
        <p:txBody>
          <a:bodyPr/>
          <a:lstStyle>
            <a:lvl1pPr marL="0" indent="0" algn="ctr">
              <a:buNone/>
              <a:defRPr sz="3199"/>
            </a:lvl1pPr>
            <a:lvl2pPr marL="609448" indent="0" algn="ctr">
              <a:buNone/>
              <a:defRPr sz="2666"/>
            </a:lvl2pPr>
            <a:lvl3pPr marL="1218895" indent="0" algn="ctr">
              <a:buNone/>
              <a:defRPr sz="2399"/>
            </a:lvl3pPr>
            <a:lvl4pPr marL="1828343" indent="0" algn="ctr">
              <a:buNone/>
              <a:defRPr sz="2133"/>
            </a:lvl4pPr>
            <a:lvl5pPr marL="2437790" indent="0" algn="ctr">
              <a:buNone/>
              <a:defRPr sz="2133"/>
            </a:lvl5pPr>
            <a:lvl6pPr marL="3047238" indent="0" algn="ctr">
              <a:buNone/>
              <a:defRPr sz="2133"/>
            </a:lvl6pPr>
            <a:lvl7pPr marL="3656686" indent="0" algn="ctr">
              <a:buNone/>
              <a:defRPr sz="2133"/>
            </a:lvl7pPr>
            <a:lvl8pPr marL="4266133" indent="0" algn="ctr">
              <a:buNone/>
              <a:defRPr sz="2133"/>
            </a:lvl8pPr>
            <a:lvl9pPr marL="4875581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0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8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511175"/>
            <a:ext cx="262821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511175"/>
            <a:ext cx="773228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2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2393635"/>
            <a:ext cx="10512862" cy="3993832"/>
          </a:xfrm>
        </p:spPr>
        <p:txBody>
          <a:bodyPr anchor="b"/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6425250"/>
            <a:ext cx="10512862" cy="2100262"/>
          </a:xfrm>
        </p:spPr>
        <p:txBody>
          <a:bodyPr/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  <a:lvl2pPr marL="609448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4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511177"/>
            <a:ext cx="1051286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2353628"/>
            <a:ext cx="5156443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3507105"/>
            <a:ext cx="515644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2353628"/>
            <a:ext cx="5181838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507105"/>
            <a:ext cx="5181838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7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6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1382397"/>
            <a:ext cx="6170593" cy="6823075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7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1382397"/>
            <a:ext cx="6170593" cy="6823075"/>
          </a:xfrm>
        </p:spPr>
        <p:txBody>
          <a:bodyPr anchor="t"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511177"/>
            <a:ext cx="1051286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2555875"/>
            <a:ext cx="1051286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8898892"/>
            <a:ext cx="411372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2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24" indent="-304724" algn="l" defTabSz="121889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-2656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64AFAE-8A29-A1EB-91BA-0293C10C92D5}"/>
              </a:ext>
            </a:extLst>
          </p:cNvPr>
          <p:cNvGrpSpPr/>
          <p:nvPr/>
        </p:nvGrpSpPr>
        <p:grpSpPr>
          <a:xfrm>
            <a:off x="1604691" y="460206"/>
            <a:ext cx="8537161" cy="8298783"/>
            <a:chOff x="1139470" y="139364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1139470" y="139364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27" y="2466110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1723303" y="421334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782" y="5813283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7192" y="3234027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7592066" y="7127723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5405942" y="7790995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7462774" y="5026460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512194" y="6557054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6823215" y="5579846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6823214" y="3133156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70035" y="3370350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1454727" y="4213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1454727" y="3000590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BF34B-FFA6-DC4E-49FD-4D1EC362583A}"/>
              </a:ext>
            </a:extLst>
          </p:cNvPr>
          <p:cNvGrpSpPr/>
          <p:nvPr/>
        </p:nvGrpSpPr>
        <p:grpSpPr>
          <a:xfrm>
            <a:off x="1419634" y="0"/>
            <a:ext cx="9424829" cy="7940842"/>
            <a:chOff x="1419634" y="0"/>
            <a:chExt cx="9424829" cy="7940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CCFB9-1DAA-0703-0816-85A8108AAFC9}"/>
                </a:ext>
              </a:extLst>
            </p:cNvPr>
            <p:cNvSpPr/>
            <p:nvPr/>
          </p:nvSpPr>
          <p:spPr>
            <a:xfrm>
              <a:off x="1419634" y="0"/>
              <a:ext cx="9424829" cy="7940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7B93AD-4DEE-1C09-40D0-8F2049E3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17" y="3495765"/>
              <a:ext cx="3709217" cy="3643914"/>
            </a:xfrm>
            <a:prstGeom prst="rect">
              <a:avLst/>
            </a:prstGeom>
          </p:spPr>
        </p:pic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FECEE03-98C7-1F82-C279-BFE16F1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291" y="308921"/>
              <a:ext cx="8606242" cy="2994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CF88C-4F80-FA0B-3ED6-9D96B970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5359" y="3303259"/>
              <a:ext cx="4247322" cy="42934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D4AA75-C0E0-1FFF-6D66-003024B30D52}"/>
                </a:ext>
              </a:extLst>
            </p:cNvPr>
            <p:cNvSpPr txBox="1"/>
            <p:nvPr/>
          </p:nvSpPr>
          <p:spPr>
            <a:xfrm>
              <a:off x="1517002" y="3089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5B45D-5E30-8E86-04A9-2FE6527D66CB}"/>
                </a:ext>
              </a:extLst>
            </p:cNvPr>
            <p:cNvSpPr txBox="1"/>
            <p:nvPr/>
          </p:nvSpPr>
          <p:spPr>
            <a:xfrm>
              <a:off x="1513150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29D10-C2D6-CBE1-4ABD-ACE86F3F481B}"/>
                </a:ext>
              </a:extLst>
            </p:cNvPr>
            <p:cNvSpPr txBox="1"/>
            <p:nvPr/>
          </p:nvSpPr>
          <p:spPr>
            <a:xfrm>
              <a:off x="5829212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801F45-0F0C-5C36-04F4-CFB5CEBBC531}"/>
              </a:ext>
            </a:extLst>
          </p:cNvPr>
          <p:cNvSpPr txBox="1"/>
          <p:nvPr/>
        </p:nvSpPr>
        <p:spPr>
          <a:xfrm>
            <a:off x="12657221" y="4379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4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0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1BE657-8392-0284-A59D-295520ED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97" y="3589001"/>
              <a:ext cx="3118230" cy="307159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0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9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36C1-9EAD-73AA-2B85-5AB6BB2C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38" y="247096"/>
            <a:ext cx="9992948" cy="41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7FAD1-9CCF-A35A-1687-3EE79634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38" y="4399721"/>
            <a:ext cx="9992948" cy="41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09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28540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3168809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41463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433859" y="1637748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10833" y="1622945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1988831" y="709448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756745" y="756745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756745" y="756745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1685136" y="4926870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96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1591420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11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1037048" y="4890733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1103284" y="7312097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1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18229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1034977" y="1050246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61536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25917</TotalTime>
  <Words>129</Words>
  <Application>Microsoft Macintosh PowerPoint</Application>
  <PresentationFormat>Custom</PresentationFormat>
  <Paragraphs>45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2023-04-18T15:24:14Z</dcterms:modified>
</cp:coreProperties>
</file>